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7" r:id="rId19"/>
    <p:sldId id="278" r:id="rId20"/>
    <p:sldId id="279" r:id="rId21"/>
    <p:sldId id="280" r:id="rId22"/>
    <p:sldId id="281" r:id="rId23"/>
    <p:sldId id="28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B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360" y="9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F9E0-B827-4489-8E86-7BBDBC7A98A7}" type="datetimeFigureOut">
              <a:rPr lang="en-GB" smtClean="0"/>
              <a:pPr/>
              <a:t>05/10/2014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0E61F-2325-438F-859E-791BDF3E755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F9E0-B827-4489-8E86-7BBDBC7A98A7}" type="datetimeFigureOut">
              <a:rPr lang="en-GB" smtClean="0"/>
              <a:pPr/>
              <a:t>05/10/2014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0E61F-2325-438F-859E-791BDF3E755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F9E0-B827-4489-8E86-7BBDBC7A98A7}" type="datetimeFigureOut">
              <a:rPr lang="en-GB" smtClean="0"/>
              <a:pPr/>
              <a:t>05/10/2014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0E61F-2325-438F-859E-791BDF3E755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F9E0-B827-4489-8E86-7BBDBC7A98A7}" type="datetimeFigureOut">
              <a:rPr lang="en-GB" smtClean="0"/>
              <a:pPr/>
              <a:t>05/10/2014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0E61F-2325-438F-859E-791BDF3E755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F9E0-B827-4489-8E86-7BBDBC7A98A7}" type="datetimeFigureOut">
              <a:rPr lang="en-GB" smtClean="0"/>
              <a:pPr/>
              <a:t>05/10/2014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0E61F-2325-438F-859E-791BDF3E755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F9E0-B827-4489-8E86-7BBDBC7A98A7}" type="datetimeFigureOut">
              <a:rPr lang="en-GB" smtClean="0"/>
              <a:pPr/>
              <a:t>05/10/2014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0E61F-2325-438F-859E-791BDF3E755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F9E0-B827-4489-8E86-7BBDBC7A98A7}" type="datetimeFigureOut">
              <a:rPr lang="en-GB" smtClean="0"/>
              <a:pPr/>
              <a:t>05/10/2014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0E61F-2325-438F-859E-791BDF3E755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F9E0-B827-4489-8E86-7BBDBC7A98A7}" type="datetimeFigureOut">
              <a:rPr lang="en-GB" smtClean="0"/>
              <a:pPr/>
              <a:t>05/10/2014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0E61F-2325-438F-859E-791BDF3E755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F9E0-B827-4489-8E86-7BBDBC7A98A7}" type="datetimeFigureOut">
              <a:rPr lang="en-GB" smtClean="0"/>
              <a:pPr/>
              <a:t>05/10/2014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0E61F-2325-438F-859E-791BDF3E755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F9E0-B827-4489-8E86-7BBDBC7A98A7}" type="datetimeFigureOut">
              <a:rPr lang="en-GB" smtClean="0"/>
              <a:pPr/>
              <a:t>05/10/2014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0E61F-2325-438F-859E-791BDF3E755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F9E0-B827-4489-8E86-7BBDBC7A98A7}" type="datetimeFigureOut">
              <a:rPr lang="en-GB" smtClean="0"/>
              <a:pPr/>
              <a:t>05/10/2014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0E61F-2325-438F-859E-791BDF3E755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5F9E0-B827-4489-8E86-7BBDBC7A98A7}" type="datetimeFigureOut">
              <a:rPr lang="en-GB" smtClean="0"/>
              <a:pPr/>
              <a:t>05/10/2014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0E61F-2325-438F-859E-791BDF3E755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ast.fm/" TargetMode="External"/><Relationship Id="rId3" Type="http://schemas.openxmlformats.org/officeDocument/2006/relationships/hyperlink" Target="https://www.apple.com/ie/itunes/charts/songs/" TargetMode="External"/><Relationship Id="rId7" Type="http://schemas.openxmlformats.org/officeDocument/2006/relationships/hyperlink" Target="http://www.yellowicon.com/" TargetMode="External"/><Relationship Id="rId2" Type="http://schemas.openxmlformats.org/officeDocument/2006/relationships/hyperlink" Target="http://www.billboard.com/charts/hot-100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graphicsfuel.com/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://www.7digital.com/chart/track7" TargetMode="External"/><Relationship Id="rId10" Type="http://schemas.openxmlformats.org/officeDocument/2006/relationships/hyperlink" Target="http://roll.io/" TargetMode="External"/><Relationship Id="rId4" Type="http://schemas.openxmlformats.org/officeDocument/2006/relationships/hyperlink" Target="http://www.last.fm/charts" TargetMode="External"/><Relationship Id="rId9" Type="http://schemas.openxmlformats.org/officeDocument/2006/relationships/hyperlink" Target="http://www.7digital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Agu2XW" TargetMode="External"/><Relationship Id="rId2" Type="http://schemas.openxmlformats.org/officeDocument/2006/relationships/hyperlink" Target="http://goo.gl/nJje5z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oo.gl/uqvcLq" TargetMode="External"/><Relationship Id="rId4" Type="http://schemas.openxmlformats.org/officeDocument/2006/relationships/hyperlink" Target="http://goo.gl/pXGkmd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Arial Black" pitchFamily="34" charset="0"/>
              </a:rPr>
              <a:t>C# Android Project</a:t>
            </a:r>
            <a:endParaRPr lang="en-GB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5"/>
                </a:solidFill>
                <a:latin typeface="Narkisim" pitchFamily="34" charset="-79"/>
                <a:cs typeface="Narkisim" pitchFamily="34" charset="-79"/>
              </a:rPr>
              <a:t>Oldie Pop Top 100</a:t>
            </a:r>
            <a:endParaRPr lang="en-GB" b="1" dirty="0">
              <a:solidFill>
                <a:schemeClr val="accent5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7" name="Content Placeholder 6" descr="Oldie Pop Top 100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899592" y="1268760"/>
            <a:ext cx="3168352" cy="529920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66B2"/>
                </a:solidFill>
              </a:rPr>
              <a:t>Review</a:t>
            </a:r>
            <a:endParaRPr lang="en-GB" dirty="0">
              <a:solidFill>
                <a:srgbClr val="FF66B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4008" y="2492896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 smtClean="0"/>
              <a:t>Puts favourite songs in “My Favourites” etc.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 err="1" smtClean="0"/>
              <a:t>Youtube</a:t>
            </a:r>
            <a:r>
              <a:rPr lang="en-GB" dirty="0" smtClean="0"/>
              <a:t> videos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2"/>
                </a:solidFill>
                <a:latin typeface="Narkisim" pitchFamily="34" charset="-79"/>
                <a:cs typeface="Narkisim" pitchFamily="34" charset="-79"/>
              </a:rPr>
              <a:t>Apple</a:t>
            </a:r>
            <a:endParaRPr lang="en-GB" b="1" dirty="0">
              <a:solidFill>
                <a:schemeClr val="accent2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4 Apps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5"/>
                </a:solidFill>
                <a:latin typeface="Narkisim" pitchFamily="34" charset="-79"/>
                <a:cs typeface="Narkisim" pitchFamily="34" charset="-79"/>
              </a:rPr>
              <a:t>Top 100 Songs</a:t>
            </a:r>
            <a:endParaRPr lang="en-GB" b="1" dirty="0">
              <a:solidFill>
                <a:schemeClr val="accent5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7" name="Content Placeholder 6" descr="Top 100 Songs - Apple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827584" y="1196752"/>
            <a:ext cx="3024336" cy="5216699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1295127" cy="639762"/>
          </a:xfrm>
        </p:spPr>
        <p:txBody>
          <a:bodyPr/>
          <a:lstStyle/>
          <a:p>
            <a:r>
              <a:rPr lang="en-GB" dirty="0" smtClean="0">
                <a:solidFill>
                  <a:srgbClr val="FF66B2"/>
                </a:solidFill>
              </a:rPr>
              <a:t>Review</a:t>
            </a:r>
            <a:endParaRPr lang="en-GB" dirty="0">
              <a:solidFill>
                <a:srgbClr val="FF66B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4008" y="2276872"/>
            <a:ext cx="4499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 smtClean="0"/>
              <a:t>Crashing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Song 20 sec preview only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5"/>
                </a:solidFill>
                <a:latin typeface="Narkisim" pitchFamily="34" charset="-79"/>
                <a:cs typeface="Narkisim" pitchFamily="34" charset="-79"/>
              </a:rPr>
              <a:t>Pop Top 100</a:t>
            </a:r>
            <a:endParaRPr lang="en-GB" b="1" dirty="0">
              <a:solidFill>
                <a:schemeClr val="accent5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5194920" cy="639762"/>
          </a:xfrm>
        </p:spPr>
        <p:txBody>
          <a:bodyPr/>
          <a:lstStyle/>
          <a:p>
            <a:r>
              <a:rPr lang="en-GB" dirty="0" smtClean="0">
                <a:solidFill>
                  <a:srgbClr val="FF66B2"/>
                </a:solidFill>
              </a:rPr>
              <a:t>Country	 Chart		 Track</a:t>
            </a:r>
            <a:endParaRPr lang="en-GB" dirty="0">
              <a:solidFill>
                <a:srgbClr val="FF66B2"/>
              </a:solidFill>
            </a:endParaRPr>
          </a:p>
        </p:txBody>
      </p:sp>
      <p:pic>
        <p:nvPicPr>
          <p:cNvPr id="7" name="Content Placeholder 6" descr="Pop Top 100 - Apple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179512" y="2204864"/>
            <a:ext cx="2360245" cy="4219279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92280" y="1556792"/>
            <a:ext cx="1151111" cy="639762"/>
          </a:xfrm>
        </p:spPr>
        <p:txBody>
          <a:bodyPr/>
          <a:lstStyle/>
          <a:p>
            <a:r>
              <a:rPr lang="en-GB" dirty="0" smtClean="0">
                <a:solidFill>
                  <a:srgbClr val="FF66B2"/>
                </a:solidFill>
              </a:rPr>
              <a:t>Review</a:t>
            </a:r>
            <a:endParaRPr lang="en-GB" dirty="0">
              <a:solidFill>
                <a:srgbClr val="FF66B2"/>
              </a:solidFill>
            </a:endParaRPr>
          </a:p>
        </p:txBody>
      </p:sp>
      <p:pic>
        <p:nvPicPr>
          <p:cNvPr id="8" name="Content Placeholder 7" descr="Pop Top 100 - Apple 2.pn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2267744" y="2204864"/>
            <a:ext cx="2376264" cy="4204159"/>
          </a:xfrm>
        </p:spPr>
      </p:pic>
      <p:pic>
        <p:nvPicPr>
          <p:cNvPr id="9" name="Picture 8" descr="Pop Top 100 - Apple 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7944" y="2204864"/>
            <a:ext cx="2377194" cy="42476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76256" y="2348880"/>
            <a:ext cx="19442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 smtClean="0"/>
              <a:t>Updated every hour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r>
              <a:rPr lang="en-GB" dirty="0" smtClean="0"/>
              <a:t>Bios, </a:t>
            </a:r>
            <a:r>
              <a:rPr lang="en-GB" dirty="0" err="1" smtClean="0"/>
              <a:t>pics</a:t>
            </a:r>
            <a:r>
              <a:rPr lang="en-GB" dirty="0" smtClean="0"/>
              <a:t> of artists ...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r>
              <a:rPr lang="en-GB" dirty="0" smtClean="0"/>
              <a:t>Airplay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5"/>
                </a:solidFill>
                <a:latin typeface="Narkisim" pitchFamily="34" charset="-79"/>
                <a:cs typeface="Narkisim" pitchFamily="34" charset="-79"/>
              </a:rPr>
              <a:t>Music Top 100 Charts</a:t>
            </a:r>
            <a:endParaRPr lang="en-GB" b="1" dirty="0">
              <a:solidFill>
                <a:schemeClr val="accent5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7" name="Content Placeholder 6" descr="Music Top 100 Charts - Apple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0" y="1052736"/>
            <a:ext cx="2292768" cy="3421913"/>
          </a:xfrm>
        </p:spPr>
      </p:pic>
      <p:pic>
        <p:nvPicPr>
          <p:cNvPr id="8" name="Content Placeholder 7" descr="Music Top 100 Charts - Apple 2.pn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1763688" y="1844824"/>
            <a:ext cx="2320456" cy="3450492"/>
          </a:xfrm>
        </p:spPr>
      </p:pic>
      <p:pic>
        <p:nvPicPr>
          <p:cNvPr id="9" name="Picture 8" descr="Music Top 100 Charts - Apple 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1880" y="1268760"/>
            <a:ext cx="2293978" cy="3440966"/>
          </a:xfrm>
          <a:prstGeom prst="rect">
            <a:avLst/>
          </a:prstGeom>
        </p:spPr>
      </p:pic>
      <p:pic>
        <p:nvPicPr>
          <p:cNvPr id="10" name="Picture 9" descr="Music Top 100 Charts - Apple 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2780928"/>
            <a:ext cx="2245972" cy="3360514"/>
          </a:xfrm>
          <a:prstGeom prst="rect">
            <a:avLst/>
          </a:prstGeom>
        </p:spPr>
      </p:pic>
      <p:pic>
        <p:nvPicPr>
          <p:cNvPr id="11" name="Picture 10" descr="Music Top 100 Charts - Apple 5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63986" y="1052736"/>
            <a:ext cx="2280014" cy="34371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9512" y="4365104"/>
            <a:ext cx="1187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66B2"/>
                </a:solidFill>
              </a:rPr>
              <a:t>Top 100</a:t>
            </a:r>
            <a:endParaRPr lang="en-GB" sz="2400" b="1" dirty="0">
              <a:solidFill>
                <a:srgbClr val="FF66B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7744" y="1412776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66B2"/>
                </a:solidFill>
              </a:rPr>
              <a:t>Country</a:t>
            </a:r>
            <a:endParaRPr lang="en-GB" sz="2400" b="1" dirty="0">
              <a:solidFill>
                <a:srgbClr val="FF66B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95936" y="4581128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66B2"/>
                </a:solidFill>
              </a:rPr>
              <a:t>Favourites</a:t>
            </a:r>
            <a:endParaRPr lang="en-GB" sz="2400" b="1" dirty="0">
              <a:solidFill>
                <a:srgbClr val="FF66B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8144" y="2420888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66B2"/>
                </a:solidFill>
              </a:rPr>
              <a:t>r</a:t>
            </a:r>
            <a:r>
              <a:rPr lang="en-GB" sz="2400" b="1" dirty="0" smtClean="0">
                <a:solidFill>
                  <a:srgbClr val="FF66B2"/>
                </a:solidFill>
              </a:rPr>
              <a:t>oll.io</a:t>
            </a:r>
            <a:endParaRPr lang="en-GB" sz="2400" b="1" dirty="0">
              <a:solidFill>
                <a:srgbClr val="FF66B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12360" y="450912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66B2"/>
                </a:solidFill>
              </a:rPr>
              <a:t>Tickets</a:t>
            </a:r>
            <a:endParaRPr lang="en-GB" sz="2400" b="1" dirty="0">
              <a:solidFill>
                <a:srgbClr val="FF66B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5301208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66B2"/>
                </a:solidFill>
              </a:rPr>
              <a:t>Review</a:t>
            </a:r>
            <a:endParaRPr lang="en-GB" sz="2400" b="1" dirty="0">
              <a:solidFill>
                <a:srgbClr val="FF66B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5805264"/>
            <a:ext cx="4752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 smtClean="0"/>
              <a:t>Simple Interface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Buy tickets to concerts etc.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Export playlist to roll.io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5"/>
                </a:solidFill>
                <a:latin typeface="Narkisim" pitchFamily="34" charset="-79"/>
                <a:cs typeface="Narkisim" pitchFamily="34" charset="-79"/>
              </a:rPr>
              <a:t>Chart Music</a:t>
            </a:r>
            <a:endParaRPr lang="en-GB" b="1" dirty="0">
              <a:solidFill>
                <a:schemeClr val="accent5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7" name="Content Placeholder 6" descr="Chart Music - Apple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395536" y="1916832"/>
            <a:ext cx="2666258" cy="4725144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23113" y="1484784"/>
            <a:ext cx="1409328" cy="639762"/>
          </a:xfrm>
        </p:spPr>
        <p:txBody>
          <a:bodyPr/>
          <a:lstStyle/>
          <a:p>
            <a:r>
              <a:rPr lang="en-GB" dirty="0" smtClean="0">
                <a:solidFill>
                  <a:srgbClr val="FF66B2"/>
                </a:solidFill>
              </a:rPr>
              <a:t>Review</a:t>
            </a:r>
            <a:endParaRPr lang="en-GB" dirty="0">
              <a:solidFill>
                <a:srgbClr val="FF66B2"/>
              </a:solidFill>
            </a:endParaRPr>
          </a:p>
        </p:txBody>
      </p:sp>
      <p:pic>
        <p:nvPicPr>
          <p:cNvPr id="8" name="Content Placeholder 7" descr="Chart Music - Apple 2.pn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3275856" y="1916832"/>
            <a:ext cx="2676748" cy="4797152"/>
          </a:xfrm>
        </p:spPr>
      </p:pic>
      <p:sp>
        <p:nvSpPr>
          <p:cNvPr id="9" name="TextBox 8"/>
          <p:cNvSpPr txBox="1"/>
          <p:nvPr/>
        </p:nvSpPr>
        <p:spPr>
          <a:xfrm>
            <a:off x="827584" y="1484784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66B2"/>
                </a:solidFill>
              </a:rPr>
              <a:t>    Chart	</a:t>
            </a:r>
            <a:r>
              <a:rPr lang="en-GB" sz="2400" b="1" dirty="0">
                <a:solidFill>
                  <a:srgbClr val="FF66B2"/>
                </a:solidFill>
              </a:rPr>
              <a:t> </a:t>
            </a:r>
            <a:r>
              <a:rPr lang="en-GB" sz="2400" b="1" dirty="0" smtClean="0">
                <a:solidFill>
                  <a:srgbClr val="FF66B2"/>
                </a:solidFill>
              </a:rPr>
              <a:t>        Map of concert/tour</a:t>
            </a:r>
            <a:endParaRPr lang="en-GB" sz="2400" b="1" dirty="0">
              <a:solidFill>
                <a:srgbClr val="FF66B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76256" y="2420888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Map and location of concert tour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816" y="0"/>
            <a:ext cx="3008313" cy="742404"/>
          </a:xfrm>
        </p:spPr>
        <p:txBody>
          <a:bodyPr>
            <a:noAutofit/>
          </a:bodyPr>
          <a:lstStyle/>
          <a:p>
            <a:pPr algn="ctr"/>
            <a:r>
              <a:rPr lang="en-GB" sz="4400" dirty="0" smtClean="0">
                <a:solidFill>
                  <a:schemeClr val="accent5"/>
                </a:solidFill>
                <a:latin typeface="Narkisim" pitchFamily="34" charset="-79"/>
                <a:cs typeface="Narkisim" pitchFamily="34" charset="-79"/>
              </a:rPr>
              <a:t>Findings</a:t>
            </a:r>
            <a:endParaRPr lang="en-GB" sz="4400" dirty="0">
              <a:solidFill>
                <a:schemeClr val="accent5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58495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GB" sz="1800" dirty="0" smtClean="0"/>
          </a:p>
          <a:p>
            <a:pPr>
              <a:buFont typeface="+mj-lt"/>
              <a:buAutoNum type="arabicPeriod"/>
            </a:pPr>
            <a:endParaRPr lang="en-GB" sz="1800" dirty="0"/>
          </a:p>
          <a:p>
            <a:pPr>
              <a:buFont typeface="+mj-lt"/>
              <a:buAutoNum type="arabicPeriod"/>
            </a:pPr>
            <a:endParaRPr lang="en-GB" sz="1800" dirty="0" smtClean="0"/>
          </a:p>
          <a:p>
            <a:pPr>
              <a:buFont typeface="+mj-lt"/>
              <a:buAutoNum type="arabicPeriod"/>
            </a:pPr>
            <a:endParaRPr lang="en-GB" sz="1800" dirty="0" smtClean="0"/>
          </a:p>
          <a:p>
            <a:pPr>
              <a:buFont typeface="+mj-lt"/>
              <a:buAutoNum type="arabicPeriod"/>
            </a:pPr>
            <a:r>
              <a:rPr lang="en-GB" sz="1800" dirty="0" smtClean="0"/>
              <a:t>Sample the song</a:t>
            </a:r>
          </a:p>
          <a:p>
            <a:pPr>
              <a:buFont typeface="+mj-lt"/>
              <a:buAutoNum type="arabicPeriod"/>
            </a:pPr>
            <a:r>
              <a:rPr lang="en-GB" sz="1800" dirty="0" smtClean="0"/>
              <a:t>Option to LISTEN or WATCH the </a:t>
            </a:r>
            <a:r>
              <a:rPr lang="en-GB" sz="1800" dirty="0" err="1" smtClean="0"/>
              <a:t>vid</a:t>
            </a:r>
            <a:r>
              <a:rPr lang="en-GB" sz="1800" dirty="0" smtClean="0"/>
              <a:t>.</a:t>
            </a:r>
          </a:p>
          <a:p>
            <a:pPr>
              <a:buFont typeface="+mj-lt"/>
              <a:buAutoNum type="arabicPeriod"/>
            </a:pPr>
            <a:r>
              <a:rPr lang="en-GB" sz="1800" dirty="0" smtClean="0"/>
              <a:t>Genres available</a:t>
            </a:r>
          </a:p>
          <a:p>
            <a:pPr>
              <a:buFont typeface="+mj-lt"/>
              <a:buAutoNum type="arabicPeriod"/>
            </a:pPr>
            <a:r>
              <a:rPr lang="en-GB" sz="1800" dirty="0" smtClean="0"/>
              <a:t>View songs that have moved up/down</a:t>
            </a:r>
          </a:p>
          <a:p>
            <a:pPr>
              <a:buFont typeface="+mj-lt"/>
              <a:buAutoNum type="arabicPeriod"/>
            </a:pPr>
            <a:r>
              <a:rPr lang="en-GB" sz="1800" dirty="0" smtClean="0"/>
              <a:t>Display when new song appears on chart</a:t>
            </a:r>
          </a:p>
          <a:p>
            <a:pPr>
              <a:buFont typeface="+mj-lt"/>
              <a:buAutoNum type="arabicPeriod"/>
            </a:pPr>
            <a:r>
              <a:rPr lang="en-GB" sz="1800" dirty="0" smtClean="0"/>
              <a:t>View top 100 from previous years</a:t>
            </a:r>
            <a:endParaRPr lang="en-GB" sz="1800" dirty="0"/>
          </a:p>
          <a:p>
            <a:pPr>
              <a:buFont typeface="+mj-lt"/>
              <a:buAutoNum type="arabicPeriod"/>
            </a:pPr>
            <a:r>
              <a:rPr lang="en-GB" sz="1800" dirty="0" smtClean="0"/>
              <a:t>Allow sharing of songs via whatever</a:t>
            </a:r>
          </a:p>
          <a:p>
            <a:pPr>
              <a:buFont typeface="+mj-lt"/>
              <a:buAutoNum type="arabicPeriod"/>
            </a:pPr>
            <a:r>
              <a:rPr lang="en-GB" sz="1800" dirty="0" smtClean="0"/>
              <a:t>Display similar artists/filter</a:t>
            </a:r>
          </a:p>
          <a:p>
            <a:pPr>
              <a:buFont typeface="+mj-lt"/>
              <a:buAutoNum type="arabicPeriod"/>
            </a:pPr>
            <a:r>
              <a:rPr lang="en-GB" sz="1800" dirty="0" smtClean="0"/>
              <a:t>Offline playback support</a:t>
            </a:r>
          </a:p>
          <a:p>
            <a:pPr>
              <a:buFont typeface="+mj-lt"/>
              <a:buAutoNum type="arabicPeriod"/>
            </a:pPr>
            <a:r>
              <a:rPr lang="en-GB" sz="1800" dirty="0" smtClean="0"/>
              <a:t>Have a “My favourites” for reference/download etc.</a:t>
            </a:r>
          </a:p>
          <a:p>
            <a:pPr>
              <a:buFont typeface="+mj-lt"/>
              <a:buAutoNum type="arabicPeriod"/>
            </a:pPr>
            <a:r>
              <a:rPr lang="en-GB" sz="1800" dirty="0" smtClean="0"/>
              <a:t>Update chart every hour</a:t>
            </a:r>
          </a:p>
          <a:p>
            <a:pPr>
              <a:buFont typeface="+mj-lt"/>
              <a:buAutoNum type="arabicPeriod"/>
            </a:pPr>
            <a:r>
              <a:rPr lang="en-GB" sz="1800" dirty="0" smtClean="0"/>
              <a:t>Allow to buy/download from iTunes</a:t>
            </a:r>
          </a:p>
          <a:p>
            <a:pPr>
              <a:buFont typeface="+mj-lt"/>
              <a:buAutoNum type="arabicPeriod"/>
            </a:pPr>
            <a:r>
              <a:rPr lang="en-GB" sz="1800" dirty="0" smtClean="0"/>
              <a:t>Buy tickets to concert etc.</a:t>
            </a:r>
          </a:p>
          <a:p>
            <a:pPr>
              <a:buFont typeface="+mj-lt"/>
              <a:buAutoNum type="arabicPeriod"/>
            </a:pPr>
            <a:r>
              <a:rPr lang="en-GB" sz="1800" dirty="0" smtClean="0"/>
              <a:t>Export playlist to roll.io</a:t>
            </a:r>
          </a:p>
          <a:p>
            <a:pPr>
              <a:buFont typeface="+mj-lt"/>
              <a:buAutoNum type="arabicPeriod"/>
            </a:pPr>
            <a:r>
              <a:rPr lang="en-GB" sz="1800" dirty="0" smtClean="0"/>
              <a:t>Bios, </a:t>
            </a:r>
            <a:r>
              <a:rPr lang="en-GB" sz="1800" dirty="0" err="1" smtClean="0"/>
              <a:t>pics</a:t>
            </a:r>
            <a:r>
              <a:rPr lang="en-GB" sz="1800" dirty="0" smtClean="0"/>
              <a:t>, slideshow w/e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5162252"/>
          </a:xfrm>
        </p:spPr>
        <p:txBody>
          <a:bodyPr/>
          <a:lstStyle/>
          <a:p>
            <a:r>
              <a:rPr lang="en-GB" sz="1800" b="1" dirty="0" smtClean="0">
                <a:solidFill>
                  <a:srgbClr val="FF66B2"/>
                </a:solidFill>
              </a:rPr>
              <a:t>Chart rankings:</a:t>
            </a:r>
          </a:p>
          <a:p>
            <a:r>
              <a:rPr lang="en-GB" dirty="0" smtClean="0">
                <a:hlinkClick r:id="rId2"/>
              </a:rPr>
              <a:t>http://www.billboard.com/charts/hot-100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https://www.apple.com/ie/itunes/charts/songs/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http://www.last.fm/charts</a:t>
            </a:r>
            <a:endParaRPr lang="en-GB" dirty="0" smtClean="0"/>
          </a:p>
          <a:p>
            <a:r>
              <a:rPr lang="en-GB" dirty="0" smtClean="0">
                <a:hlinkClick r:id="rId5"/>
              </a:rPr>
              <a:t>http://www.7digital.com/chart/track7</a:t>
            </a:r>
            <a:endParaRPr lang="en-GB" dirty="0" smtClean="0"/>
          </a:p>
          <a:p>
            <a:endParaRPr lang="en-GB" dirty="0" smtClean="0"/>
          </a:p>
          <a:p>
            <a:r>
              <a:rPr lang="en-GB" sz="1800" b="1" dirty="0" smtClean="0">
                <a:solidFill>
                  <a:srgbClr val="FF66B2"/>
                </a:solidFill>
              </a:rPr>
              <a:t>App Icons, </a:t>
            </a:r>
            <a:r>
              <a:rPr lang="en-GB" sz="1800" b="1" dirty="0" err="1" smtClean="0">
                <a:solidFill>
                  <a:srgbClr val="FF66B2"/>
                </a:solidFill>
              </a:rPr>
              <a:t>bgs</a:t>
            </a:r>
            <a:r>
              <a:rPr lang="en-GB" sz="1800" b="1" dirty="0" smtClean="0">
                <a:solidFill>
                  <a:srgbClr val="FF66B2"/>
                </a:solidFill>
              </a:rPr>
              <a:t>, logos etc:</a:t>
            </a:r>
          </a:p>
          <a:p>
            <a:r>
              <a:rPr lang="en-GB" dirty="0" smtClean="0">
                <a:hlinkClick r:id="rId6"/>
              </a:rPr>
              <a:t>http://www.graphicsfuel.com/</a:t>
            </a:r>
            <a:endParaRPr lang="en-GB" dirty="0" smtClean="0"/>
          </a:p>
          <a:p>
            <a:r>
              <a:rPr lang="en-GB" dirty="0" smtClean="0">
                <a:hlinkClick r:id="rId7"/>
              </a:rPr>
              <a:t>http://www.yellowicon.com/</a:t>
            </a:r>
            <a:endParaRPr lang="en-GB" dirty="0"/>
          </a:p>
          <a:p>
            <a:endParaRPr lang="en-GB" dirty="0"/>
          </a:p>
          <a:p>
            <a:r>
              <a:rPr lang="en-GB" sz="1800" b="1" dirty="0" smtClean="0">
                <a:solidFill>
                  <a:srgbClr val="FF66B2"/>
                </a:solidFill>
              </a:rPr>
              <a:t>Bios, </a:t>
            </a:r>
            <a:r>
              <a:rPr lang="en-GB" sz="1800" b="1" dirty="0" err="1" smtClean="0">
                <a:solidFill>
                  <a:srgbClr val="FF66B2"/>
                </a:solidFill>
              </a:rPr>
              <a:t>pics</a:t>
            </a:r>
            <a:r>
              <a:rPr lang="en-GB" sz="1800" b="1" dirty="0" smtClean="0">
                <a:solidFill>
                  <a:srgbClr val="FF66B2"/>
                </a:solidFill>
              </a:rPr>
              <a:t> etc:</a:t>
            </a:r>
          </a:p>
          <a:p>
            <a:r>
              <a:rPr lang="en-GB" dirty="0" smtClean="0">
                <a:hlinkClick r:id="rId8"/>
              </a:rPr>
              <a:t>http://www.last.fm/</a:t>
            </a:r>
            <a:endParaRPr lang="en-GB" dirty="0" smtClean="0"/>
          </a:p>
          <a:p>
            <a:r>
              <a:rPr lang="en-GB" dirty="0" smtClean="0">
                <a:hlinkClick r:id="rId9"/>
              </a:rPr>
              <a:t>http://www.7digital.com/</a:t>
            </a:r>
            <a:endParaRPr lang="en-GB" dirty="0" smtClean="0"/>
          </a:p>
          <a:p>
            <a:endParaRPr lang="en-GB" dirty="0" smtClean="0"/>
          </a:p>
          <a:p>
            <a:r>
              <a:rPr lang="en-GB" sz="1800" b="1" dirty="0" smtClean="0">
                <a:solidFill>
                  <a:srgbClr val="FF66B2"/>
                </a:solidFill>
              </a:rPr>
              <a:t>Extra:</a:t>
            </a:r>
          </a:p>
          <a:p>
            <a:r>
              <a:rPr lang="en-GB" dirty="0" smtClean="0">
                <a:hlinkClick r:id="rId10"/>
              </a:rPr>
              <a:t>http://roll.io/#tmqf5q!0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10" name="Picture 9" descr="Billboard How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0" y="764704"/>
            <a:ext cx="9144000" cy="6431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Tunes Charts Top 100 Songs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115616" y="692696"/>
            <a:ext cx="2698711" cy="4525963"/>
          </a:xfrm>
        </p:spPr>
      </p:pic>
      <p:pic>
        <p:nvPicPr>
          <p:cNvPr id="5" name="Content Placeholder 4" descr="sample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796136" y="1916832"/>
            <a:ext cx="2934110" cy="4229691"/>
          </a:xfrm>
        </p:spPr>
      </p:pic>
      <p:pic>
        <p:nvPicPr>
          <p:cNvPr id="7" name="Picture 6" descr="sample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44" y="2492896"/>
            <a:ext cx="5068008" cy="381053"/>
          </a:xfrm>
          <a:prstGeom prst="rect">
            <a:avLst/>
          </a:prstGeom>
        </p:spPr>
      </p:pic>
      <p:pic>
        <p:nvPicPr>
          <p:cNvPr id="8" name="Picture 7" descr="sample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544" y="3140968"/>
            <a:ext cx="5088645" cy="3066920"/>
          </a:xfrm>
          <a:prstGeom prst="rect">
            <a:avLst/>
          </a:prstGeom>
        </p:spPr>
      </p:pic>
      <p:pic>
        <p:nvPicPr>
          <p:cNvPr id="9" name="Picture 8" descr="sample5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11960" y="260648"/>
            <a:ext cx="1514687" cy="1914792"/>
          </a:xfrm>
          <a:prstGeom prst="rect">
            <a:avLst/>
          </a:prstGeom>
        </p:spPr>
      </p:pic>
      <p:pic>
        <p:nvPicPr>
          <p:cNvPr id="10" name="Picture 9" descr="sample6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60232" y="0"/>
            <a:ext cx="1394842" cy="17684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 smtClean="0">
                <a:solidFill>
                  <a:schemeClr val="accent5"/>
                </a:solidFill>
                <a:latin typeface="Narkisim" pitchFamily="34" charset="-79"/>
                <a:cs typeface="Narkisim" pitchFamily="34" charset="-79"/>
              </a:rPr>
              <a:t>smthng</a:t>
            </a:r>
            <a:endParaRPr lang="en-GB" b="1" dirty="0">
              <a:solidFill>
                <a:schemeClr val="accent5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Text style constants: </a:t>
            </a:r>
            <a:r>
              <a:rPr lang="en-GB" dirty="0" smtClean="0">
                <a:hlinkClick r:id="rId2"/>
              </a:rPr>
              <a:t>http://goo.gl/nJje5z</a:t>
            </a:r>
            <a:endParaRPr lang="en-GB" b="1" dirty="0" smtClean="0"/>
          </a:p>
          <a:p>
            <a:r>
              <a:rPr lang="en-GB" dirty="0" smtClean="0"/>
              <a:t>Designing for </a:t>
            </a:r>
            <a:r>
              <a:rPr lang="en-GB" dirty="0" err="1" smtClean="0"/>
              <a:t>iOs</a:t>
            </a:r>
            <a:r>
              <a:rPr lang="en-GB" dirty="0" smtClean="0"/>
              <a:t>: </a:t>
            </a:r>
            <a:r>
              <a:rPr lang="en-GB" dirty="0" smtClean="0">
                <a:hlinkClick r:id="rId3"/>
              </a:rPr>
              <a:t>http://goo.gl/Agu2XW</a:t>
            </a:r>
            <a:endParaRPr lang="en-GB" dirty="0" smtClean="0"/>
          </a:p>
          <a:p>
            <a:r>
              <a:rPr lang="en-GB" dirty="0" smtClean="0"/>
              <a:t>Unity </a:t>
            </a:r>
            <a:r>
              <a:rPr lang="en-GB" dirty="0" err="1" smtClean="0"/>
              <a:t>Andr</a:t>
            </a:r>
            <a:r>
              <a:rPr lang="en-GB" dirty="0" smtClean="0"/>
              <a:t>: </a:t>
            </a:r>
            <a:r>
              <a:rPr lang="en-GB" dirty="0" smtClean="0">
                <a:hlinkClick r:id="rId4"/>
              </a:rPr>
              <a:t>http://goo.gl/pXGkmd</a:t>
            </a:r>
            <a:endParaRPr lang="en-GB" dirty="0" smtClean="0"/>
          </a:p>
          <a:p>
            <a:r>
              <a:rPr lang="en-GB" dirty="0" smtClean="0"/>
              <a:t>First App/setup: </a:t>
            </a:r>
            <a:r>
              <a:rPr lang="en-GB" dirty="0" smtClean="0">
                <a:hlinkClick r:id="rId5"/>
              </a:rPr>
              <a:t>http://goo.gl/uqvcLq</a:t>
            </a:r>
            <a:endParaRPr lang="en-GB" dirty="0" smtClean="0"/>
          </a:p>
          <a:p>
            <a:endParaRPr lang="en-GB" dirty="0" smtClean="0"/>
          </a:p>
          <a:p>
            <a:endParaRPr lang="en-GB" b="1" dirty="0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Top Music Charts - Pop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All about that bass </a:t>
            </a:r>
          </a:p>
          <a:p>
            <a:r>
              <a:rPr lang="en-GB" dirty="0" smtClean="0"/>
              <a:t>Bang bang</a:t>
            </a:r>
          </a:p>
          <a:p>
            <a:r>
              <a:rPr lang="en-GB" dirty="0" smtClean="0"/>
              <a:t>Ugly heart</a:t>
            </a:r>
          </a:p>
          <a:p>
            <a:r>
              <a:rPr lang="en-GB" dirty="0" smtClean="0"/>
              <a:t>Thinking out loud</a:t>
            </a:r>
          </a:p>
          <a:p>
            <a:r>
              <a:rPr lang="en-GB" dirty="0" smtClean="0"/>
              <a:t>Glow</a:t>
            </a:r>
          </a:p>
          <a:p>
            <a:r>
              <a:rPr lang="en-GB" dirty="0" err="1" smtClean="0"/>
              <a:t>Superheros</a:t>
            </a:r>
            <a:endParaRPr lang="en-GB" dirty="0" smtClean="0"/>
          </a:p>
          <a:p>
            <a:r>
              <a:rPr lang="en-GB" dirty="0" smtClean="0"/>
              <a:t>I’m not the only one</a:t>
            </a:r>
          </a:p>
          <a:p>
            <a:r>
              <a:rPr lang="en-GB" dirty="0" smtClean="0"/>
              <a:t>Stolen Dance</a:t>
            </a:r>
          </a:p>
          <a:p>
            <a:r>
              <a:rPr lang="en-GB" dirty="0" smtClean="0"/>
              <a:t>Ghost</a:t>
            </a:r>
          </a:p>
          <a:p>
            <a:r>
              <a:rPr lang="en-GB" dirty="0" smtClean="0"/>
              <a:t>Don’t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- Meghan </a:t>
            </a:r>
            <a:r>
              <a:rPr lang="en-GB" dirty="0" err="1" smtClean="0"/>
              <a:t>Trainor</a:t>
            </a:r>
            <a:endParaRPr lang="en-GB" dirty="0" smtClean="0"/>
          </a:p>
          <a:p>
            <a:r>
              <a:rPr lang="en-GB" dirty="0" smtClean="0"/>
              <a:t>- Jessie J</a:t>
            </a:r>
          </a:p>
          <a:p>
            <a:r>
              <a:rPr lang="en-GB" dirty="0" smtClean="0"/>
              <a:t>- GRL</a:t>
            </a:r>
          </a:p>
          <a:p>
            <a:r>
              <a:rPr lang="en-GB" dirty="0" smtClean="0"/>
              <a:t>- Ed </a:t>
            </a:r>
            <a:r>
              <a:rPr lang="en-GB" dirty="0" err="1" smtClean="0"/>
              <a:t>Sheeran</a:t>
            </a:r>
            <a:endParaRPr lang="en-GB" dirty="0" smtClean="0"/>
          </a:p>
          <a:p>
            <a:r>
              <a:rPr lang="en-GB" dirty="0" smtClean="0"/>
              <a:t>- Ella Henderson</a:t>
            </a:r>
          </a:p>
          <a:p>
            <a:r>
              <a:rPr lang="en-GB" dirty="0" smtClean="0"/>
              <a:t>- The Script</a:t>
            </a:r>
          </a:p>
          <a:p>
            <a:r>
              <a:rPr lang="en-GB" dirty="0" smtClean="0"/>
              <a:t>- Sam Smith</a:t>
            </a:r>
          </a:p>
          <a:p>
            <a:r>
              <a:rPr lang="en-GB" dirty="0" smtClean="0"/>
              <a:t>- Milky Chance</a:t>
            </a:r>
          </a:p>
          <a:p>
            <a:r>
              <a:rPr lang="en-GB" dirty="0" smtClean="0"/>
              <a:t>- Ella Henderson</a:t>
            </a:r>
          </a:p>
          <a:p>
            <a:r>
              <a:rPr lang="en-GB" dirty="0" smtClean="0"/>
              <a:t>- Ed </a:t>
            </a:r>
            <a:r>
              <a:rPr lang="en-GB" dirty="0" err="1" smtClean="0"/>
              <a:t>Sheeran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3"/>
                </a:solidFill>
                <a:latin typeface="Narkisim" pitchFamily="34" charset="-79"/>
                <a:cs typeface="Narkisim" pitchFamily="34" charset="-79"/>
              </a:rPr>
              <a:t>Google Play</a:t>
            </a:r>
            <a:endParaRPr lang="en-GB" b="1" dirty="0">
              <a:solidFill>
                <a:schemeClr val="accent3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8 Apps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Top Music Charts - </a:t>
            </a:r>
            <a:r>
              <a:rPr lang="en-GB" dirty="0" smtClean="0"/>
              <a:t>Soundtrack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Let it Go</a:t>
            </a:r>
          </a:p>
          <a:p>
            <a:r>
              <a:rPr lang="en-GB" dirty="0" smtClean="0"/>
              <a:t>I see fire</a:t>
            </a:r>
          </a:p>
          <a:p>
            <a:r>
              <a:rPr lang="en-GB" dirty="0" smtClean="0"/>
              <a:t>Do you want to build a snowman?</a:t>
            </a:r>
          </a:p>
          <a:p>
            <a:r>
              <a:rPr lang="en-GB" dirty="0" smtClean="0"/>
              <a:t>A thousand years</a:t>
            </a:r>
          </a:p>
          <a:p>
            <a:r>
              <a:rPr lang="en-GB" dirty="0" smtClean="0"/>
              <a:t>Let it go</a:t>
            </a:r>
          </a:p>
          <a:p>
            <a:r>
              <a:rPr lang="en-GB" dirty="0" smtClean="0"/>
              <a:t>Yellow flicker beat</a:t>
            </a:r>
          </a:p>
          <a:p>
            <a:r>
              <a:rPr lang="en-GB" dirty="0" smtClean="0"/>
              <a:t>And I am telling you I’m not going</a:t>
            </a:r>
          </a:p>
          <a:p>
            <a:r>
              <a:rPr lang="en-GB" dirty="0" smtClean="0"/>
              <a:t>Love is an open door</a:t>
            </a:r>
          </a:p>
          <a:p>
            <a:r>
              <a:rPr lang="en-GB" dirty="0" smtClean="0"/>
              <a:t>Anyone who had a heart</a:t>
            </a:r>
          </a:p>
          <a:p>
            <a:r>
              <a:rPr lang="en-GB" dirty="0" smtClean="0"/>
              <a:t>Ordinary love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err="1" smtClean="0"/>
              <a:t>Idina</a:t>
            </a:r>
            <a:r>
              <a:rPr lang="en-GB" dirty="0" smtClean="0"/>
              <a:t> </a:t>
            </a:r>
            <a:r>
              <a:rPr lang="en-GB" dirty="0" err="1" smtClean="0"/>
              <a:t>Menzel</a:t>
            </a:r>
            <a:endParaRPr lang="en-GB" dirty="0" smtClean="0"/>
          </a:p>
          <a:p>
            <a:r>
              <a:rPr lang="en-GB" dirty="0" smtClean="0"/>
              <a:t>Ed </a:t>
            </a:r>
            <a:r>
              <a:rPr lang="en-GB" dirty="0" err="1" smtClean="0"/>
              <a:t>Sheeran</a:t>
            </a:r>
            <a:endParaRPr lang="en-GB" dirty="0" smtClean="0"/>
          </a:p>
          <a:p>
            <a:r>
              <a:rPr lang="en-GB" dirty="0" smtClean="0"/>
              <a:t>Kristen Bell</a:t>
            </a:r>
          </a:p>
          <a:p>
            <a:r>
              <a:rPr lang="en-GB" dirty="0" smtClean="0"/>
              <a:t>Christina </a:t>
            </a:r>
            <a:r>
              <a:rPr lang="en-GB" dirty="0" err="1" smtClean="0"/>
              <a:t>Perri</a:t>
            </a:r>
            <a:endParaRPr lang="en-GB" dirty="0" smtClean="0"/>
          </a:p>
          <a:p>
            <a:r>
              <a:rPr lang="en-GB" dirty="0" err="1" smtClean="0"/>
              <a:t>Idina</a:t>
            </a:r>
            <a:r>
              <a:rPr lang="en-GB" dirty="0" smtClean="0"/>
              <a:t> </a:t>
            </a:r>
            <a:r>
              <a:rPr lang="en-GB" dirty="0" err="1" smtClean="0"/>
              <a:t>Menzel</a:t>
            </a:r>
            <a:endParaRPr lang="en-GB" dirty="0" smtClean="0"/>
          </a:p>
          <a:p>
            <a:r>
              <a:rPr lang="en-GB" dirty="0" err="1" smtClean="0"/>
              <a:t>Lorde</a:t>
            </a:r>
            <a:endParaRPr lang="en-GB" dirty="0" smtClean="0"/>
          </a:p>
          <a:p>
            <a:r>
              <a:rPr lang="en-GB" dirty="0" smtClean="0"/>
              <a:t>Jennifer Hudson</a:t>
            </a:r>
          </a:p>
          <a:p>
            <a:r>
              <a:rPr lang="en-GB" dirty="0" smtClean="0"/>
              <a:t>Kristen Bell</a:t>
            </a:r>
          </a:p>
          <a:p>
            <a:r>
              <a:rPr lang="en-GB" dirty="0" smtClean="0"/>
              <a:t>Sheridan Smith</a:t>
            </a:r>
          </a:p>
          <a:p>
            <a:r>
              <a:rPr lang="en-GB" dirty="0" smtClean="0"/>
              <a:t>U2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Top Music Charts </a:t>
            </a:r>
            <a:r>
              <a:rPr lang="en-GB" dirty="0" smtClean="0"/>
              <a:t>-World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Gaza</a:t>
            </a:r>
          </a:p>
          <a:p>
            <a:r>
              <a:rPr lang="en-GB" dirty="0" err="1" smtClean="0"/>
              <a:t>Hoppipolla</a:t>
            </a:r>
            <a:endParaRPr lang="en-GB" dirty="0" smtClean="0"/>
          </a:p>
          <a:p>
            <a:r>
              <a:rPr lang="en-GB" dirty="0" smtClean="0"/>
              <a:t>The town I loved so well</a:t>
            </a:r>
          </a:p>
          <a:p>
            <a:r>
              <a:rPr lang="en-GB" dirty="0" smtClean="0"/>
              <a:t>Steal away</a:t>
            </a:r>
          </a:p>
          <a:p>
            <a:r>
              <a:rPr lang="en-GB" dirty="0" smtClean="0"/>
              <a:t>Wonderful world</a:t>
            </a:r>
          </a:p>
          <a:p>
            <a:r>
              <a:rPr lang="en-GB" dirty="0" smtClean="0"/>
              <a:t>Willie McBride</a:t>
            </a:r>
          </a:p>
          <a:p>
            <a:r>
              <a:rPr lang="en-GB" dirty="0" smtClean="0"/>
              <a:t>Morning, Morning</a:t>
            </a:r>
          </a:p>
          <a:p>
            <a:r>
              <a:rPr lang="en-GB" dirty="0" smtClean="0"/>
              <a:t>Scorn not his simplicity</a:t>
            </a:r>
          </a:p>
          <a:p>
            <a:r>
              <a:rPr lang="en-GB" dirty="0" smtClean="0"/>
              <a:t>The parting glass</a:t>
            </a:r>
          </a:p>
          <a:p>
            <a:r>
              <a:rPr lang="en-GB" dirty="0" smtClean="0"/>
              <a:t>Time gentlemen time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James </a:t>
            </a:r>
            <a:r>
              <a:rPr lang="en-GB" dirty="0" err="1" smtClean="0"/>
              <a:t>Mulvaney</a:t>
            </a:r>
            <a:endParaRPr lang="en-GB" dirty="0" smtClean="0"/>
          </a:p>
          <a:p>
            <a:r>
              <a:rPr lang="en-GB" dirty="0" err="1" smtClean="0"/>
              <a:t>Sigur</a:t>
            </a:r>
            <a:r>
              <a:rPr lang="en-GB" dirty="0" smtClean="0"/>
              <a:t> </a:t>
            </a:r>
            <a:r>
              <a:rPr lang="en-GB" dirty="0" err="1" smtClean="0"/>
              <a:t>Ros</a:t>
            </a:r>
            <a:endParaRPr lang="en-GB" dirty="0" smtClean="0"/>
          </a:p>
          <a:p>
            <a:r>
              <a:rPr lang="en-GB" dirty="0" smtClean="0"/>
              <a:t>Phil Coulter</a:t>
            </a:r>
          </a:p>
          <a:p>
            <a:r>
              <a:rPr lang="en-GB" dirty="0" smtClean="0"/>
              <a:t>Phil Coulter</a:t>
            </a:r>
          </a:p>
          <a:p>
            <a:r>
              <a:rPr lang="en-GB" dirty="0" smtClean="0"/>
              <a:t>Israel </a:t>
            </a:r>
            <a:r>
              <a:rPr lang="en-GB" dirty="0" err="1" smtClean="0"/>
              <a:t>Kamakawiwo’ole</a:t>
            </a:r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 err="1" smtClean="0"/>
              <a:t>Fureys</a:t>
            </a:r>
            <a:endParaRPr lang="en-GB" dirty="0" smtClean="0"/>
          </a:p>
          <a:p>
            <a:r>
              <a:rPr lang="en-GB" dirty="0" smtClean="0"/>
              <a:t>Corner Boy</a:t>
            </a:r>
          </a:p>
          <a:p>
            <a:r>
              <a:rPr lang="en-GB" dirty="0" smtClean="0"/>
              <a:t>Phil Coulter</a:t>
            </a:r>
          </a:p>
          <a:p>
            <a:r>
              <a:rPr lang="en-GB" dirty="0" smtClean="0"/>
              <a:t>Liam Clancy</a:t>
            </a:r>
          </a:p>
          <a:p>
            <a:r>
              <a:rPr lang="en-GB" dirty="0" smtClean="0"/>
              <a:t>Liam Clancy</a:t>
            </a:r>
            <a:endParaRPr lang="en-GB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Top Music Charts </a:t>
            </a:r>
            <a:r>
              <a:rPr lang="en-GB" dirty="0" smtClean="0"/>
              <a:t>-Holiday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Winter Song</a:t>
            </a:r>
          </a:p>
          <a:p>
            <a:r>
              <a:rPr lang="en-GB" dirty="0" smtClean="0"/>
              <a:t>All I want for </a:t>
            </a:r>
            <a:r>
              <a:rPr lang="en-GB" dirty="0" err="1" smtClean="0"/>
              <a:t>christmas</a:t>
            </a:r>
            <a:r>
              <a:rPr lang="en-GB" dirty="0" smtClean="0"/>
              <a:t> is you</a:t>
            </a:r>
          </a:p>
          <a:p>
            <a:r>
              <a:rPr lang="en-GB" dirty="0" smtClean="0"/>
              <a:t>Santa Claus is </a:t>
            </a:r>
            <a:r>
              <a:rPr lang="en-GB" dirty="0" err="1" smtClean="0"/>
              <a:t>comin</a:t>
            </a:r>
            <a:r>
              <a:rPr lang="en-GB" dirty="0" smtClean="0"/>
              <a:t>’ to town</a:t>
            </a:r>
          </a:p>
          <a:p>
            <a:r>
              <a:rPr lang="en-GB" dirty="0" smtClean="0"/>
              <a:t>Mistletoe</a:t>
            </a:r>
          </a:p>
          <a:p>
            <a:r>
              <a:rPr lang="en-GB" dirty="0" smtClean="0"/>
              <a:t>Winter Song</a:t>
            </a:r>
          </a:p>
          <a:p>
            <a:r>
              <a:rPr lang="en-GB" dirty="0" smtClean="0"/>
              <a:t>When a child is born</a:t>
            </a:r>
          </a:p>
          <a:p>
            <a:r>
              <a:rPr lang="en-GB" dirty="0" smtClean="0"/>
              <a:t>Grandma got run over by a reindeer</a:t>
            </a:r>
          </a:p>
          <a:p>
            <a:r>
              <a:rPr lang="en-GB" dirty="0" smtClean="0"/>
              <a:t>One more sleep</a:t>
            </a:r>
          </a:p>
          <a:p>
            <a:r>
              <a:rPr lang="en-GB" dirty="0" smtClean="0"/>
              <a:t>O holy night</a:t>
            </a:r>
          </a:p>
          <a:p>
            <a:r>
              <a:rPr lang="en-GB" dirty="0" smtClean="0"/>
              <a:t>Last </a:t>
            </a:r>
            <a:r>
              <a:rPr lang="en-GB" dirty="0" err="1" smtClean="0"/>
              <a:t>christmas</a:t>
            </a:r>
            <a:endParaRPr lang="en-GB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Sara </a:t>
            </a:r>
            <a:r>
              <a:rPr lang="en-GB" dirty="0" err="1" smtClean="0"/>
              <a:t>Bareilles</a:t>
            </a:r>
            <a:endParaRPr lang="en-GB" dirty="0" smtClean="0"/>
          </a:p>
          <a:p>
            <a:r>
              <a:rPr lang="en-GB" dirty="0" smtClean="0"/>
              <a:t>Maria Carey</a:t>
            </a:r>
          </a:p>
          <a:p>
            <a:r>
              <a:rPr lang="en-GB" dirty="0" smtClean="0"/>
              <a:t>Bruce Springsteen</a:t>
            </a:r>
          </a:p>
          <a:p>
            <a:r>
              <a:rPr lang="en-GB" dirty="0" smtClean="0"/>
              <a:t>Justin </a:t>
            </a:r>
            <a:r>
              <a:rPr lang="en-GB" dirty="0" err="1" smtClean="0"/>
              <a:t>Bieber</a:t>
            </a:r>
            <a:endParaRPr lang="en-GB" dirty="0" smtClean="0"/>
          </a:p>
          <a:p>
            <a:r>
              <a:rPr lang="en-GB" dirty="0" err="1" smtClean="0"/>
              <a:t>Twitterxmassingle</a:t>
            </a:r>
            <a:endParaRPr lang="en-GB" dirty="0" smtClean="0"/>
          </a:p>
          <a:p>
            <a:r>
              <a:rPr lang="en-GB" dirty="0" smtClean="0"/>
              <a:t>Sinead O’ Conner</a:t>
            </a:r>
          </a:p>
          <a:p>
            <a:r>
              <a:rPr lang="en-GB" dirty="0" smtClean="0"/>
              <a:t>Dr. Elmo</a:t>
            </a:r>
          </a:p>
          <a:p>
            <a:r>
              <a:rPr lang="en-GB" dirty="0" smtClean="0"/>
              <a:t>Leona Lewis</a:t>
            </a:r>
          </a:p>
          <a:p>
            <a:r>
              <a:rPr lang="en-GB" dirty="0" smtClean="0"/>
              <a:t>Glee cast</a:t>
            </a:r>
          </a:p>
          <a:p>
            <a:r>
              <a:rPr lang="en-GB" dirty="0" smtClean="0"/>
              <a:t>Wham!</a:t>
            </a:r>
            <a:endParaRPr lang="en-GB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Top Music Charts - </a:t>
            </a:r>
            <a:r>
              <a:rPr lang="en-GB" dirty="0" smtClean="0"/>
              <a:t>Dance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Prayer in C</a:t>
            </a:r>
          </a:p>
          <a:p>
            <a:r>
              <a:rPr lang="en-GB" dirty="0" smtClean="0"/>
              <a:t>Blame</a:t>
            </a:r>
          </a:p>
          <a:p>
            <a:r>
              <a:rPr lang="en-GB" dirty="0" smtClean="0"/>
              <a:t>Changing</a:t>
            </a:r>
          </a:p>
          <a:p>
            <a:r>
              <a:rPr lang="en-GB" dirty="0" smtClean="0"/>
              <a:t>L</a:t>
            </a:r>
            <a:r>
              <a:rPr lang="en-GB" dirty="0" smtClean="0"/>
              <a:t>overs on the sun</a:t>
            </a:r>
          </a:p>
          <a:p>
            <a:r>
              <a:rPr lang="en-GB" dirty="0" smtClean="0"/>
              <a:t>Sunlight</a:t>
            </a:r>
          </a:p>
          <a:p>
            <a:r>
              <a:rPr lang="en-GB" dirty="0" err="1" smtClean="0"/>
              <a:t>Jubel</a:t>
            </a:r>
            <a:endParaRPr lang="en-GB" dirty="0" smtClean="0"/>
          </a:p>
          <a:p>
            <a:r>
              <a:rPr lang="en-GB" dirty="0" smtClean="0"/>
              <a:t>One day</a:t>
            </a:r>
          </a:p>
          <a:p>
            <a:r>
              <a:rPr lang="en-GB" dirty="0" smtClean="0"/>
              <a:t>Waves</a:t>
            </a:r>
          </a:p>
          <a:p>
            <a:r>
              <a:rPr lang="en-GB" dirty="0" smtClean="0"/>
              <a:t>The days</a:t>
            </a:r>
          </a:p>
          <a:p>
            <a:r>
              <a:rPr lang="en-GB" dirty="0" smtClean="0"/>
              <a:t>Summer</a:t>
            </a: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Robin Schulz</a:t>
            </a:r>
            <a:endParaRPr lang="en-GB" dirty="0" smtClean="0"/>
          </a:p>
          <a:p>
            <a:r>
              <a:rPr lang="en-GB" dirty="0" smtClean="0"/>
              <a:t>John Newman</a:t>
            </a:r>
          </a:p>
          <a:p>
            <a:r>
              <a:rPr lang="en-GB" dirty="0" err="1" smtClean="0"/>
              <a:t>Paloma</a:t>
            </a:r>
            <a:r>
              <a:rPr lang="en-GB" dirty="0" smtClean="0"/>
              <a:t> Faith</a:t>
            </a:r>
          </a:p>
          <a:p>
            <a:r>
              <a:rPr lang="en-GB" dirty="0" smtClean="0"/>
              <a:t>Sam Martin</a:t>
            </a:r>
          </a:p>
          <a:p>
            <a:r>
              <a:rPr lang="en-GB" dirty="0" smtClean="0"/>
              <a:t>Years and Years</a:t>
            </a:r>
          </a:p>
          <a:p>
            <a:r>
              <a:rPr lang="en-GB" dirty="0" err="1" smtClean="0"/>
              <a:t>Klingande</a:t>
            </a:r>
            <a:endParaRPr lang="en-GB" dirty="0" smtClean="0"/>
          </a:p>
          <a:p>
            <a:r>
              <a:rPr lang="en-GB" dirty="0" err="1" smtClean="0"/>
              <a:t>Bakermat</a:t>
            </a:r>
            <a:endParaRPr lang="en-GB" dirty="0" smtClean="0"/>
          </a:p>
          <a:p>
            <a:r>
              <a:rPr lang="en-GB" dirty="0" smtClean="0"/>
              <a:t>Mr. </a:t>
            </a:r>
            <a:r>
              <a:rPr lang="en-GB" dirty="0" err="1" smtClean="0"/>
              <a:t>Probz</a:t>
            </a:r>
            <a:endParaRPr lang="en-GB" dirty="0" smtClean="0"/>
          </a:p>
          <a:p>
            <a:r>
              <a:rPr lang="en-GB" dirty="0" err="1" smtClean="0"/>
              <a:t>Avicii</a:t>
            </a:r>
            <a:endParaRPr lang="en-GB" dirty="0" smtClean="0"/>
          </a:p>
          <a:p>
            <a:r>
              <a:rPr lang="en-GB" smtClean="0"/>
              <a:t>Calvin Harris</a:t>
            </a:r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5"/>
                </a:solidFill>
                <a:latin typeface="Narkisim" pitchFamily="34" charset="-79"/>
                <a:cs typeface="Narkisim" pitchFamily="34" charset="-79"/>
              </a:rPr>
              <a:t>Top 100 Music Charts</a:t>
            </a:r>
            <a:endParaRPr lang="en-GB" b="1" dirty="0">
              <a:solidFill>
                <a:schemeClr val="accent5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1412776"/>
            <a:ext cx="5112568" cy="639762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F66B2"/>
                </a:solidFill>
              </a:rPr>
              <a:t>Countries		      Genres</a:t>
            </a:r>
            <a:endParaRPr lang="en-GB" dirty="0">
              <a:solidFill>
                <a:srgbClr val="FF66B2"/>
              </a:solidFill>
            </a:endParaRPr>
          </a:p>
        </p:txBody>
      </p:sp>
      <p:pic>
        <p:nvPicPr>
          <p:cNvPr id="7" name="Content Placeholder 6" descr="Top Music Charts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179512" y="2132856"/>
            <a:ext cx="2817407" cy="4536504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0232" y="1484784"/>
            <a:ext cx="1151111" cy="639762"/>
          </a:xfrm>
        </p:spPr>
        <p:txBody>
          <a:bodyPr/>
          <a:lstStyle/>
          <a:p>
            <a:r>
              <a:rPr lang="en-GB" dirty="0" smtClean="0">
                <a:solidFill>
                  <a:srgbClr val="FF66B2"/>
                </a:solidFill>
              </a:rPr>
              <a:t>Review</a:t>
            </a:r>
            <a:endParaRPr lang="en-GB" dirty="0">
              <a:solidFill>
                <a:srgbClr val="FF66B2"/>
              </a:solidFill>
            </a:endParaRPr>
          </a:p>
        </p:txBody>
      </p:sp>
      <p:pic>
        <p:nvPicPr>
          <p:cNvPr id="8" name="Content Placeholder 7" descr="Genres.pn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3131840" y="2132856"/>
            <a:ext cx="2808312" cy="4504151"/>
          </a:xfrm>
        </p:spPr>
      </p:pic>
      <p:sp>
        <p:nvSpPr>
          <p:cNvPr id="10" name="TextBox 9"/>
          <p:cNvSpPr txBox="1"/>
          <p:nvPr/>
        </p:nvSpPr>
        <p:spPr>
          <a:xfrm>
            <a:off x="6228184" y="2204864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Plays videos instead of songs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5"/>
                </a:solidFill>
                <a:latin typeface="Narkisim" pitchFamily="34" charset="-79"/>
                <a:cs typeface="Narkisim" pitchFamily="34" charset="-79"/>
              </a:rPr>
              <a:t>Billboard Top 100</a:t>
            </a:r>
            <a:endParaRPr lang="en-GB" b="1" dirty="0">
              <a:solidFill>
                <a:schemeClr val="accent5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66B2"/>
                </a:solidFill>
              </a:rPr>
              <a:t>Display              Options</a:t>
            </a:r>
            <a:endParaRPr lang="en-GB" dirty="0">
              <a:solidFill>
                <a:srgbClr val="FF66B2"/>
              </a:solidFill>
            </a:endParaRPr>
          </a:p>
        </p:txBody>
      </p:sp>
      <p:pic>
        <p:nvPicPr>
          <p:cNvPr id="7" name="Content Placeholder 6" descr="Billboard Top 100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0" y="2204864"/>
            <a:ext cx="2367186" cy="39512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95936" y="1556792"/>
            <a:ext cx="1296144" cy="639762"/>
          </a:xfrm>
        </p:spPr>
        <p:txBody>
          <a:bodyPr/>
          <a:lstStyle/>
          <a:p>
            <a:r>
              <a:rPr lang="en-GB" dirty="0" smtClean="0">
                <a:solidFill>
                  <a:srgbClr val="FF66B2"/>
                </a:solidFill>
              </a:rPr>
              <a:t>Send to</a:t>
            </a:r>
            <a:endParaRPr lang="en-GB" dirty="0">
              <a:solidFill>
                <a:srgbClr val="FF66B2"/>
              </a:solidFill>
            </a:endParaRPr>
          </a:p>
        </p:txBody>
      </p:sp>
      <p:pic>
        <p:nvPicPr>
          <p:cNvPr id="8" name="Content Placeholder 7" descr="Options.pn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1691680" y="2204864"/>
            <a:ext cx="2395616" cy="3951288"/>
          </a:xfrm>
        </p:spPr>
      </p:pic>
      <p:pic>
        <p:nvPicPr>
          <p:cNvPr id="9" name="Picture 8" descr="Send t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7904" y="2204864"/>
            <a:ext cx="2444818" cy="40440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76256" y="1772816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66B2"/>
                </a:solidFill>
              </a:rPr>
              <a:t>Review</a:t>
            </a:r>
            <a:endParaRPr lang="en-GB" sz="2400" b="1" dirty="0">
              <a:solidFill>
                <a:srgbClr val="FF66B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60232" y="2348880"/>
            <a:ext cx="22322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 smtClean="0"/>
              <a:t>Can’t sample the songs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Can’t search for a specific genre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5"/>
                </a:solidFill>
                <a:latin typeface="Narkisim" pitchFamily="34" charset="-79"/>
                <a:cs typeface="Narkisim" pitchFamily="34" charset="-79"/>
              </a:rPr>
              <a:t>US Top 100 Songs</a:t>
            </a:r>
            <a:endParaRPr lang="en-GB" b="1" dirty="0">
              <a:solidFill>
                <a:schemeClr val="accent5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744" y="1268760"/>
            <a:ext cx="4040188" cy="639762"/>
          </a:xfrm>
        </p:spPr>
        <p:txBody>
          <a:bodyPr/>
          <a:lstStyle/>
          <a:p>
            <a:r>
              <a:rPr lang="en-GB" dirty="0" smtClean="0">
                <a:solidFill>
                  <a:srgbClr val="FF66B2"/>
                </a:solidFill>
              </a:rPr>
              <a:t>Landscape</a:t>
            </a:r>
            <a:endParaRPr lang="en-GB" dirty="0">
              <a:solidFill>
                <a:srgbClr val="FF66B2"/>
              </a:solidFill>
            </a:endParaRPr>
          </a:p>
        </p:txBody>
      </p:sp>
      <p:pic>
        <p:nvPicPr>
          <p:cNvPr id="7" name="Content Placeholder 6" descr="US Top 100 Songs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251520" y="1916832"/>
            <a:ext cx="6046368" cy="2952328"/>
          </a:xfrm>
        </p:spPr>
      </p:pic>
      <p:pic>
        <p:nvPicPr>
          <p:cNvPr id="10" name="Content Placeholder 9" descr="US Top 100 Songs 2.pn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6444208" y="1772816"/>
            <a:ext cx="2370773" cy="3951288"/>
          </a:xfrm>
        </p:spPr>
      </p:pic>
      <p:sp>
        <p:nvSpPr>
          <p:cNvPr id="13" name="TextBox 12"/>
          <p:cNvSpPr txBox="1"/>
          <p:nvPr/>
        </p:nvSpPr>
        <p:spPr>
          <a:xfrm>
            <a:off x="251520" y="5085184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66B2"/>
                </a:solidFill>
              </a:rPr>
              <a:t>Review</a:t>
            </a:r>
            <a:endParaRPr lang="en-GB" sz="2400" b="1" dirty="0">
              <a:solidFill>
                <a:srgbClr val="FF66B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5589240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Images are compressed and lose quality and proportions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6876256" y="1196752"/>
            <a:ext cx="2088232" cy="639762"/>
          </a:xfrm>
        </p:spPr>
        <p:txBody>
          <a:bodyPr/>
          <a:lstStyle/>
          <a:p>
            <a:r>
              <a:rPr lang="en-GB" dirty="0" smtClean="0">
                <a:solidFill>
                  <a:srgbClr val="FF66B2"/>
                </a:solidFill>
              </a:rPr>
              <a:t>Portrait</a:t>
            </a:r>
            <a:endParaRPr lang="en-GB" dirty="0">
              <a:solidFill>
                <a:srgbClr val="FF66B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5"/>
                </a:solidFill>
                <a:latin typeface="Narkisim" pitchFamily="34" charset="-79"/>
                <a:cs typeface="Narkisim" pitchFamily="34" charset="-79"/>
              </a:rPr>
              <a:t>Top 100 Music Tube Playlist</a:t>
            </a:r>
            <a:endParaRPr lang="en-GB" b="1" dirty="0">
              <a:solidFill>
                <a:schemeClr val="accent5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7" name="Content Placeholder 6" descr="Top 100 Music Tube Playlist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251520" y="1412775"/>
            <a:ext cx="3168352" cy="531517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Front.pn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2699792" y="1628800"/>
            <a:ext cx="2362442" cy="3951288"/>
          </a:xfrm>
        </p:spPr>
      </p:pic>
      <p:pic>
        <p:nvPicPr>
          <p:cNvPr id="9" name="Picture 8" descr="Landscap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3821" y="1556792"/>
            <a:ext cx="4900179" cy="29327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24128" y="5373216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66B2"/>
                </a:solidFill>
              </a:rPr>
              <a:t>Review</a:t>
            </a:r>
            <a:endParaRPr lang="en-GB" sz="2400" b="1" dirty="0">
              <a:solidFill>
                <a:srgbClr val="FF66B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24128" y="573325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Youtube</a:t>
            </a:r>
            <a:r>
              <a:rPr lang="en-GB" dirty="0" smtClean="0"/>
              <a:t> dependent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5"/>
                </a:solidFill>
                <a:latin typeface="Narkisim" pitchFamily="34" charset="-79"/>
                <a:cs typeface="Narkisim" pitchFamily="34" charset="-79"/>
              </a:rPr>
              <a:t>Music Top 100 Hits - PRO</a:t>
            </a:r>
            <a:endParaRPr lang="en-GB" b="1" dirty="0">
              <a:solidFill>
                <a:schemeClr val="accent5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7" name="Content Placeholder 6" descr="Countries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179512" y="1556792"/>
            <a:ext cx="2220361" cy="3951288"/>
          </a:xfrm>
        </p:spPr>
      </p:pic>
      <p:pic>
        <p:nvPicPr>
          <p:cNvPr id="8" name="Content Placeholder 7" descr="Display.pn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2411760" y="1556792"/>
            <a:ext cx="2222972" cy="3951288"/>
          </a:xfrm>
        </p:spPr>
      </p:pic>
      <p:pic>
        <p:nvPicPr>
          <p:cNvPr id="9" name="Picture 8" descr="PLaying T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008" y="1556792"/>
            <a:ext cx="2160240" cy="3872128"/>
          </a:xfrm>
          <a:prstGeom prst="rect">
            <a:avLst/>
          </a:prstGeom>
        </p:spPr>
      </p:pic>
      <p:pic>
        <p:nvPicPr>
          <p:cNvPr id="10" name="Picture 9" descr="Bio of artis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4248" y="1556792"/>
            <a:ext cx="2160240" cy="38295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23928" y="5517232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66B2"/>
                </a:solidFill>
              </a:rPr>
              <a:t>Review</a:t>
            </a:r>
            <a:endParaRPr lang="en-GB" sz="2400" b="1" dirty="0">
              <a:solidFill>
                <a:srgbClr val="FF66B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1560" y="6021288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1. iTunes Top 100 displays Top Music		3. Similar Artists can be displayed</a:t>
            </a:r>
            <a:endParaRPr lang="en-GB" dirty="0"/>
          </a:p>
          <a:p>
            <a:r>
              <a:rPr lang="en-GB" dirty="0" smtClean="0"/>
              <a:t>2. Allows to share songs			4. Has a filter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124744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66B2"/>
                </a:solidFill>
              </a:rPr>
              <a:t>Countries		Chart		    Artist	       Bio</a:t>
            </a:r>
            <a:endParaRPr lang="en-GB" sz="2400" b="1" dirty="0">
              <a:solidFill>
                <a:srgbClr val="FF66B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5"/>
                </a:solidFill>
                <a:latin typeface="Narkisim" pitchFamily="34" charset="-79"/>
                <a:cs typeface="Narkisim" pitchFamily="34" charset="-79"/>
              </a:rPr>
              <a:t>iTunes Top Song</a:t>
            </a:r>
            <a:endParaRPr lang="en-GB" b="1" dirty="0">
              <a:solidFill>
                <a:schemeClr val="accent5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7" name="Content Placeholder 6" descr="iTunes Top Song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251520" y="1196752"/>
            <a:ext cx="2634907" cy="4384909"/>
          </a:xfrm>
        </p:spPr>
      </p:pic>
      <p:pic>
        <p:nvPicPr>
          <p:cNvPr id="8" name="Content Placeholder 7" descr="iTunes Display.pn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3203848" y="1196752"/>
            <a:ext cx="2621741" cy="4380547"/>
          </a:xfrm>
        </p:spPr>
      </p:pic>
      <p:pic>
        <p:nvPicPr>
          <p:cNvPr id="9" name="Picture 8" descr="iTun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1196752"/>
            <a:ext cx="2777986" cy="44246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23928" y="5661248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66B2"/>
                </a:solidFill>
              </a:rPr>
              <a:t>Review</a:t>
            </a:r>
            <a:endParaRPr lang="en-GB" sz="2400" b="1" dirty="0">
              <a:solidFill>
                <a:srgbClr val="FF66B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31640" y="6165304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1. Can’t download any songs 		2. Well received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5"/>
                </a:solidFill>
                <a:latin typeface="Narkisim" pitchFamily="34" charset="-79"/>
                <a:cs typeface="Narkisim" pitchFamily="34" charset="-79"/>
              </a:rPr>
              <a:t>UK Top 100 Music Charts</a:t>
            </a:r>
            <a:endParaRPr lang="en-GB" b="1" dirty="0">
              <a:solidFill>
                <a:schemeClr val="accent5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412776"/>
            <a:ext cx="4040188" cy="639762"/>
          </a:xfrm>
        </p:spPr>
        <p:txBody>
          <a:bodyPr/>
          <a:lstStyle/>
          <a:p>
            <a:r>
              <a:rPr lang="en-GB" dirty="0" smtClean="0">
                <a:solidFill>
                  <a:srgbClr val="FF66B2"/>
                </a:solidFill>
              </a:rPr>
              <a:t>         Display		   Genres</a:t>
            </a:r>
            <a:endParaRPr lang="en-GB" dirty="0">
              <a:solidFill>
                <a:srgbClr val="FF66B2"/>
              </a:solidFill>
            </a:endParaRPr>
          </a:p>
        </p:txBody>
      </p:sp>
      <p:pic>
        <p:nvPicPr>
          <p:cNvPr id="7" name="Content Placeholder 6" descr="UK Top Music Charts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251520" y="2132856"/>
            <a:ext cx="2731122" cy="43924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4248" y="1484784"/>
            <a:ext cx="1151111" cy="639762"/>
          </a:xfrm>
        </p:spPr>
        <p:txBody>
          <a:bodyPr/>
          <a:lstStyle/>
          <a:p>
            <a:r>
              <a:rPr lang="en-GB" dirty="0" smtClean="0">
                <a:solidFill>
                  <a:srgbClr val="FF66B2"/>
                </a:solidFill>
              </a:rPr>
              <a:t>Review</a:t>
            </a:r>
            <a:endParaRPr lang="en-GB" dirty="0">
              <a:solidFill>
                <a:srgbClr val="FF66B2"/>
              </a:solidFill>
            </a:endParaRPr>
          </a:p>
        </p:txBody>
      </p:sp>
      <p:pic>
        <p:nvPicPr>
          <p:cNvPr id="8" name="Content Placeholder 7" descr="UK Top Music Charts 2.pn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3059832" y="2132856"/>
            <a:ext cx="2736304" cy="4417062"/>
          </a:xfrm>
        </p:spPr>
      </p:pic>
      <p:sp>
        <p:nvSpPr>
          <p:cNvPr id="9" name="TextBox 8"/>
          <p:cNvSpPr txBox="1"/>
          <p:nvPr/>
        </p:nvSpPr>
        <p:spPr>
          <a:xfrm>
            <a:off x="6660232" y="2348880"/>
            <a:ext cx="2304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 smtClean="0"/>
              <a:t>Play on:</a:t>
            </a:r>
          </a:p>
          <a:p>
            <a:pPr marL="342900" indent="-342900"/>
            <a:r>
              <a:rPr lang="en-GB" dirty="0" smtClean="0"/>
              <a:t>	</a:t>
            </a:r>
            <a:r>
              <a:rPr lang="en-GB" dirty="0" err="1" smtClean="0"/>
              <a:t>Youtube</a:t>
            </a:r>
            <a:endParaRPr lang="en-GB" dirty="0" smtClean="0"/>
          </a:p>
          <a:p>
            <a:pPr marL="342900" indent="-342900"/>
            <a:r>
              <a:rPr lang="en-GB" dirty="0" smtClean="0"/>
              <a:t>	</a:t>
            </a:r>
            <a:r>
              <a:rPr lang="en-GB" dirty="0" err="1" smtClean="0"/>
              <a:t>Spotify</a:t>
            </a:r>
            <a:endParaRPr lang="en-GB" dirty="0" smtClean="0"/>
          </a:p>
          <a:p>
            <a:pPr marL="342900" indent="-342900"/>
            <a:r>
              <a:rPr lang="en-GB" dirty="0" smtClean="0"/>
              <a:t>	Google Music</a:t>
            </a:r>
          </a:p>
          <a:p>
            <a:pPr marL="342900" indent="-342900"/>
            <a:r>
              <a:rPr lang="en-GB" dirty="0" smtClean="0"/>
              <a:t>	</a:t>
            </a:r>
            <a:r>
              <a:rPr lang="en-GB" dirty="0" err="1" smtClean="0"/>
              <a:t>Rdio</a:t>
            </a: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/>
            <a:r>
              <a:rPr lang="en-GB" dirty="0" smtClean="0"/>
              <a:t>2. 	Similar to US Top 100 Charts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616</Words>
  <Application>Microsoft Office PowerPoint</Application>
  <PresentationFormat>On-screen Show (4:3)</PresentationFormat>
  <Paragraphs>220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C# Android Project</vt:lpstr>
      <vt:lpstr>Google Play</vt:lpstr>
      <vt:lpstr>Top 100 Music Charts</vt:lpstr>
      <vt:lpstr>Billboard Top 100</vt:lpstr>
      <vt:lpstr>US Top 100 Songs</vt:lpstr>
      <vt:lpstr>Top 100 Music Tube Playlist</vt:lpstr>
      <vt:lpstr>Music Top 100 Hits - PRO</vt:lpstr>
      <vt:lpstr>iTunes Top Song</vt:lpstr>
      <vt:lpstr>UK Top 100 Music Charts</vt:lpstr>
      <vt:lpstr>Oldie Pop Top 100</vt:lpstr>
      <vt:lpstr>Apple</vt:lpstr>
      <vt:lpstr>Top 100 Songs</vt:lpstr>
      <vt:lpstr>Pop Top 100</vt:lpstr>
      <vt:lpstr>Music Top 100 Charts</vt:lpstr>
      <vt:lpstr>Chart Music</vt:lpstr>
      <vt:lpstr>Findings</vt:lpstr>
      <vt:lpstr>Slide 17</vt:lpstr>
      <vt:lpstr>smthng</vt:lpstr>
      <vt:lpstr>Top Music Charts - Pop</vt:lpstr>
      <vt:lpstr>Top Music Charts - Soundtrack</vt:lpstr>
      <vt:lpstr>Top Music Charts -World</vt:lpstr>
      <vt:lpstr>Top Music Charts -Holiday</vt:lpstr>
      <vt:lpstr>Top Music Charts - Dance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Saira</dc:creator>
  <cp:lastModifiedBy>Saira</cp:lastModifiedBy>
  <cp:revision>57</cp:revision>
  <dcterms:created xsi:type="dcterms:W3CDTF">2014-09-28T07:33:13Z</dcterms:created>
  <dcterms:modified xsi:type="dcterms:W3CDTF">2014-10-05T22:10:18Z</dcterms:modified>
</cp:coreProperties>
</file>